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Contabilización del Renting</a:t>
            </a:r>
          </a:p>
          <a:p>
            <a:r>
              <a:t>PGC vs NIIF 16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Guía práctica con ejemplos y asientos contables</a:t>
            </a:r>
          </a:p>
          <a:p>
            <a:r>
              <a:t>Autor: Formación Contable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Diferencia con NIIF 16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 reconoce Activo por derecho de uso</a:t>
            </a:r>
          </a:p>
          <a:p>
            <a:pPr lvl="1"/>
            <a:r>
              <a:t>Se reconoce Pasivo por arrendamiento</a:t>
            </a:r>
          </a:p>
          <a:p>
            <a:pPr lvl="1"/>
            <a:r>
              <a:t>Se registra Amortización + Intereses</a:t>
            </a:r>
          </a:p>
          <a:p>
            <a:pPr lvl="1"/>
            <a:r>
              <a:t>Impacto diferente en EBITDA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Resumen Comparativo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PGC → Gasto lineal (621)</a:t>
            </a:r>
          </a:p>
          <a:p>
            <a:pPr lvl="1"/>
            <a:r>
              <a:t>NIIF 16 → Activo + Pasivo</a:t>
            </a:r>
          </a:p>
          <a:p>
            <a:pPr lvl="1"/>
            <a:r>
              <a:t>PGC no afecta al balance</a:t>
            </a:r>
          </a:p>
          <a:p>
            <a:pPr lvl="1"/>
            <a:r>
              <a:t>NIIF 16 aumenta activo y deuda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¿Qué es el Renting?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Arrendamiento operativo en el PGC español</a:t>
            </a:r>
          </a:p>
          <a:p>
            <a:pPr lvl="1"/>
            <a:r>
              <a:t>No se activa el bien en balance</a:t>
            </a:r>
          </a:p>
          <a:p>
            <a:pPr lvl="1"/>
            <a:r>
              <a:t>No se reconoce deuda financiera</a:t>
            </a:r>
          </a:p>
          <a:p>
            <a:pPr lvl="1"/>
            <a:r>
              <a:t>Se registra como gasto (621)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Cuentas Contables Utilizadas (PGC)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621 Arrendamientos y cánones</a:t>
            </a:r>
          </a:p>
          <a:p>
            <a:pPr lvl="1"/>
            <a:r>
              <a:t>472 Hacienda Pública, IVA soportado</a:t>
            </a:r>
          </a:p>
          <a:p>
            <a:pPr lvl="1"/>
            <a:r>
              <a:t>410 Acreedores por prestación de servicios</a:t>
            </a:r>
          </a:p>
          <a:p>
            <a:pPr lvl="1"/>
            <a:r>
              <a:t>572 Bancos</a:t>
            </a:r>
          </a:p>
          <a:p>
            <a:pPr lvl="1"/>
            <a:r>
              <a:t>260 Fianzas constituidas (si existe depósito)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Caso Práctico Básico – Registro Factura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Cuota: 800 € + IVA 21% (168 €)</a:t>
            </a:r>
          </a:p>
          <a:p>
            <a:pPr lvl="1"/>
            <a:r>
              <a:t>Debe: 621 → 800 €</a:t>
            </a:r>
          </a:p>
          <a:p>
            <a:pPr lvl="1"/>
            <a:r>
              <a:t>Debe: 472 → 168 €</a:t>
            </a:r>
          </a:p>
          <a:p>
            <a:pPr lvl="1"/>
            <a:r>
              <a:t>Haber: 410 → 968 €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Pago de la Cuota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Debe: 410 → 968 €</a:t>
            </a:r>
          </a:p>
          <a:p>
            <a:pPr lvl="1"/>
            <a:r>
              <a:t>Haber: 572 → 968 €</a:t>
            </a:r>
          </a:p>
          <a:p>
            <a:pPr lvl="1"/>
            <a:r>
              <a:t>Se cancela la deuda con el proveedor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Caso con Fianza Inicial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La fianza NO es gasto</a:t>
            </a:r>
          </a:p>
          <a:p>
            <a:pPr lvl="1"/>
            <a:r>
              <a:t>Debe: 260 Fianzas constituidas</a:t>
            </a:r>
          </a:p>
          <a:p>
            <a:pPr lvl="1"/>
            <a:r>
              <a:t>Haber: 572 Bancos</a:t>
            </a:r>
          </a:p>
          <a:p>
            <a:pPr lvl="1"/>
            <a:r>
              <a:t>Se recupera al finalizar el contrato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IVA no Deducible (Uso Mixto)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Si solo es deducible el 50% del IVA</a:t>
            </a:r>
          </a:p>
          <a:p>
            <a:pPr lvl="1"/>
            <a:r>
              <a:t>El IVA no deducible aumenta el gasto</a:t>
            </a:r>
          </a:p>
          <a:p>
            <a:pPr lvl="1"/>
            <a:r>
              <a:t>Debe: 621 (incluye IVA no deducible)</a:t>
            </a:r>
          </a:p>
          <a:p>
            <a:pPr lvl="1"/>
            <a:r>
              <a:t>Debe: 472 (solo parte deducible)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Cancelación Anticipada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Si existe penalización:</a:t>
            </a:r>
          </a:p>
          <a:p>
            <a:pPr lvl="1"/>
            <a:r>
              <a:t>Debe: 678 Gastos excepcionales</a:t>
            </a:r>
          </a:p>
          <a:p>
            <a:pPr lvl="1"/>
            <a:r>
              <a:t>Haber: 572 Bancos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¿Cuándo No es Renting Operativo?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Existe opción de compra simbólica</a:t>
            </a:r>
          </a:p>
          <a:p>
            <a:pPr lvl="1"/>
            <a:r>
              <a:t>Se transfieren riesgos y beneficios</a:t>
            </a:r>
          </a:p>
          <a:p>
            <a:pPr lvl="1"/>
            <a:r>
              <a:t>Cubre casi toda la vida útil del bien</a:t>
            </a:r>
          </a:p>
          <a:p>
            <a:pPr lvl="1"/>
            <a:r>
              <a:t>Se activa el inmovilizado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